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69" r:id="rId7"/>
    <p:sldId id="260" r:id="rId8"/>
    <p:sldId id="261" r:id="rId9"/>
    <p:sldId id="263" r:id="rId10"/>
    <p:sldId id="262" r:id="rId11"/>
    <p:sldId id="265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1abh01" initials="ab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00"/>
    <a:srgbClr val="0000FF"/>
    <a:srgbClr val="FF33CC"/>
    <a:srgbClr val="FF66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4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5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9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8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0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4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2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7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52CF-8DBB-412F-B7A4-3E10FDF60B10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094D-02DF-459E-96EA-2CCAB008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2B99-1831-407C-BEBD-66F346C856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936D-709E-47C0-9F9A-74873ED228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L7Br8gc3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"/>
          <a:stretch/>
        </p:blipFill>
        <p:spPr>
          <a:xfrm>
            <a:off x="1491048" y="-90616"/>
            <a:ext cx="9144000" cy="6572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741" y="145538"/>
            <a:ext cx="10420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Teen Unemployment: What's the Real Story?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1960" y="738551"/>
            <a:ext cx="89421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key terms such as labor force, labor force participation rate, unemployment, unemployment rate, structural unemployment, frictional unemployment, and cyclical unemployment.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labor force, labor force participation rate, and the    unemployment rate for their school.</a:t>
            </a:r>
          </a:p>
          <a:p>
            <a:pPr indent="-457200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those who are unemployed to those who are not working and  out of the labor force.</a:t>
            </a:r>
          </a:p>
          <a:p>
            <a:pPr marL="457200" indent="-457200">
              <a:buAutoNum type="arabicPeriod" startAt="3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AutoNum type="arabicPeriod" startAt="4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 people experiencing the different types of unemployment.</a:t>
            </a:r>
          </a:p>
          <a:p>
            <a:pPr indent="-457200">
              <a:buAutoNum type="arabicPeriod" startAt="4"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Evaluate employment situation at their high school and communicate  their findings using a press release. </a:t>
            </a:r>
          </a:p>
        </p:txBody>
      </p:sp>
    </p:spTree>
    <p:extLst>
      <p:ext uri="{BB962C8B-B14F-4D97-AF65-F5344CB8AC3E}">
        <p14:creationId xmlns:p14="http://schemas.microsoft.com/office/powerpoint/2010/main" val="913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1458097" y="214548"/>
            <a:ext cx="9144000" cy="6611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23" y="1049480"/>
            <a:ext cx="8740346" cy="4659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0368" y="403149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Role Play</a:t>
            </a:r>
          </a:p>
        </p:txBody>
      </p:sp>
    </p:spTree>
    <p:extLst>
      <p:ext uri="{BB962C8B-B14F-4D97-AF65-F5344CB8AC3E}">
        <p14:creationId xmlns:p14="http://schemas.microsoft.com/office/powerpoint/2010/main" val="14171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/>
        </p:blipFill>
        <p:spPr>
          <a:xfrm>
            <a:off x="1489458" y="194892"/>
            <a:ext cx="9144000" cy="6613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4032" y="1728546"/>
            <a:ext cx="4028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Jordan quit his job when he had a conflict with his supervisor; he is now looking for another job.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4032" y="3012567"/>
            <a:ext cx="3155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Ally’s job as a tour guide was eliminated when the recession reduced the number of people taking vacations; she is now seeking work.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4032" y="4850586"/>
            <a:ext cx="4341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Remmi</a:t>
            </a:r>
            <a:r>
              <a:rPr lang="en-US" dirty="0"/>
              <a:t> lost his job putting doors on cars when the company installed robots; he is now looking for another job where he can put doors on cars.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35635" y="1253723"/>
            <a:ext cx="8246076" cy="5535827"/>
            <a:chOff x="1997676" y="881449"/>
            <a:chExt cx="8246076" cy="553582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27589" y="881449"/>
              <a:ext cx="16476" cy="5535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97676" y="1274817"/>
              <a:ext cx="8246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502400" y="120320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6502" y="1204421"/>
            <a:ext cx="1156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9664" y="3558112"/>
            <a:ext cx="2084173" cy="74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Cyclical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474046" y="5081125"/>
            <a:ext cx="2069792" cy="726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59664" y="1887258"/>
            <a:ext cx="2098554" cy="76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Frictional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47" y="882085"/>
            <a:ext cx="2115495" cy="7742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149" y="863651"/>
            <a:ext cx="2107089" cy="787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073" y="856396"/>
            <a:ext cx="2204523" cy="7946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76418" y="286984"/>
            <a:ext cx="616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type of unemployment to the examples:</a:t>
            </a:r>
          </a:p>
        </p:txBody>
      </p:sp>
    </p:spTree>
    <p:extLst>
      <p:ext uri="{BB962C8B-B14F-4D97-AF65-F5344CB8AC3E}">
        <p14:creationId xmlns:p14="http://schemas.microsoft.com/office/powerpoint/2010/main" val="21658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1545771" y="0"/>
            <a:ext cx="9144000" cy="65818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05000" y="1512674"/>
            <a:ext cx="7809470" cy="5069196"/>
            <a:chOff x="2075935" y="1129004"/>
            <a:chExt cx="7809470" cy="528112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75935" y="1696995"/>
              <a:ext cx="7809470" cy="82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6278" y="1129004"/>
              <a:ext cx="9330" cy="528112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438400" y="1495889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7143" y="1495888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Unemployed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3114" y="237836"/>
            <a:ext cx="5649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unemployed?  Sort the statements into the correct categories: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422501"/>
            <a:ext cx="274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adult looking for a job who was not paid for work last week.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2209801"/>
            <a:ext cx="274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adult looking for a job who was not paid for work last week.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89372" y="404021"/>
            <a:ext cx="246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15 year old with no job who is looking for a job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46763" y="2202207"/>
            <a:ext cx="246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15 year old with no job who is looking for a job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7090" y="299392"/>
            <a:ext cx="2832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17-year-old high school student with no job who is looking for a job at a supermarket.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7401" y="3232047"/>
            <a:ext cx="2832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17-year-old high school student with no job who is looking for a job at a supermarket.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3686" y="299391"/>
            <a:ext cx="3128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engineer working at a fast food restaurant while looking for a job in her career field.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8533" y="3248711"/>
            <a:ext cx="3128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engineer working at a fast food restaurant while looking for a job in her career field.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73687" y="393135"/>
            <a:ext cx="3026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16-year-old who was paid for yard work last week and is looking for a job in retail.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1" y="4618517"/>
            <a:ext cx="3026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16-year-old who was paid for yard work last week and is looking for a job in retail.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92460" y="385541"/>
            <a:ext cx="2748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adult who has no job and has given up looking for a job.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68533" y="4618517"/>
            <a:ext cx="2748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adult who has no job and has given up looking for a job.</a:t>
            </a:r>
          </a:p>
        </p:txBody>
      </p:sp>
    </p:spTree>
    <p:extLst>
      <p:ext uri="{BB962C8B-B14F-4D97-AF65-F5344CB8AC3E}">
        <p14:creationId xmlns:p14="http://schemas.microsoft.com/office/powerpoint/2010/main" val="29975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allAtOnce"/>
      <p:bldP spid="12" grpId="0" build="p"/>
      <p:bldP spid="13" grpId="0" build="p"/>
      <p:bldP spid="13" grpId="1" build="p"/>
      <p:bldP spid="14" grpId="0" build="p"/>
      <p:bldP spid="15" grpId="0" build="p"/>
      <p:bldP spid="15" grpId="1" build="allAtOnce"/>
      <p:bldP spid="16" grpId="0" build="p"/>
      <p:bldP spid="17" grpId="0" build="p"/>
      <p:bldP spid="17" grpId="1" build="allAtOnce"/>
      <p:bldP spid="18" grpId="0" build="p"/>
      <p:bldP spid="19" grpId="0" build="p"/>
      <p:bldP spid="19" grpId="1" build="allAtOnce"/>
      <p:bldP spid="20" grpId="0" build="p"/>
      <p:bldP spid="21" grpId="0" build="p"/>
      <p:bldP spid="21" grpId="1" build="p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"/>
          <a:stretch/>
        </p:blipFill>
        <p:spPr>
          <a:xfrm>
            <a:off x="1524000" y="0"/>
            <a:ext cx="9144000" cy="6590923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68" y="1200929"/>
            <a:ext cx="6145427" cy="5133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1430" y="277299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Fed Explains...</a:t>
            </a:r>
          </a:p>
        </p:txBody>
      </p:sp>
    </p:spTree>
    <p:extLst>
      <p:ext uri="{BB962C8B-B14F-4D97-AF65-F5344CB8AC3E}">
        <p14:creationId xmlns:p14="http://schemas.microsoft.com/office/powerpoint/2010/main" val="32637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>
          <a:xfrm>
            <a:off x="1593354" y="0"/>
            <a:ext cx="9144000" cy="6609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58" y="1548713"/>
            <a:ext cx="8764593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4697" y="597929"/>
            <a:ext cx="8421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Visual 1:  Recent Unemployment Numbers</a:t>
            </a:r>
          </a:p>
        </p:txBody>
      </p:sp>
    </p:spTree>
    <p:extLst>
      <p:ext uri="{BB962C8B-B14F-4D97-AF65-F5344CB8AC3E}">
        <p14:creationId xmlns:p14="http://schemas.microsoft.com/office/powerpoint/2010/main" val="42524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"/>
          <a:stretch/>
        </p:blipFill>
        <p:spPr>
          <a:xfrm>
            <a:off x="1524000" y="0"/>
            <a:ext cx="9144000" cy="6590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97" y="270689"/>
            <a:ext cx="7976673" cy="52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>
          <a:xfrm>
            <a:off x="1515762" y="0"/>
            <a:ext cx="9144000" cy="6609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6" y="780920"/>
            <a:ext cx="6928021" cy="5643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0620" y="196145"/>
            <a:ext cx="8854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Visual 3 – Calculating Employment Numbers</a:t>
            </a:r>
          </a:p>
        </p:txBody>
      </p:sp>
    </p:spTree>
    <p:extLst>
      <p:ext uri="{BB962C8B-B14F-4D97-AF65-F5344CB8AC3E}">
        <p14:creationId xmlns:p14="http://schemas.microsoft.com/office/powerpoint/2010/main" val="24452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1"/>
          <a:stretch/>
        </p:blipFill>
        <p:spPr>
          <a:xfrm>
            <a:off x="1524000" y="0"/>
            <a:ext cx="9144000" cy="6609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280780"/>
            <a:ext cx="7875373" cy="52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"/>
          <a:stretch/>
        </p:blipFill>
        <p:spPr>
          <a:xfrm>
            <a:off x="1524000" y="0"/>
            <a:ext cx="9144000" cy="6627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929" y="406614"/>
            <a:ext cx="7661189" cy="51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"/>
          <a:stretch/>
        </p:blipFill>
        <p:spPr>
          <a:xfrm>
            <a:off x="1515762" y="0"/>
            <a:ext cx="9144000" cy="65909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9146" y="304971"/>
            <a:ext cx="683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Writing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848" y="1149181"/>
            <a:ext cx="85838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Summarize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data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Explain what you think the data means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whether the principal's concerns about unemployment are justified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Recommend solutions to the teen unemployment problem and/or explain why the percentage of students working is unlikely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411B83-AC8A-43CB-89A9-C012C979EFC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EBC046-CA7E-4E35-B35F-A3F5E7F8B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03FD521-8D18-4010-B781-91003AB62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477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Bank of Atlanta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f1abh01</dc:creator>
  <cp:lastModifiedBy>Eulalia Roel</cp:lastModifiedBy>
  <cp:revision>20</cp:revision>
  <dcterms:created xsi:type="dcterms:W3CDTF">2014-08-20T20:42:39Z</dcterms:created>
  <dcterms:modified xsi:type="dcterms:W3CDTF">2015-01-07T22:03:27Z</dcterms:modified>
</cp:coreProperties>
</file>